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61" r:id="rId2"/>
  </p:sldIdLst>
  <p:sldSz cx="6858000" cy="9144000" type="screen4x3"/>
  <p:notesSz cx="6954838" cy="92408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ACD7377-07A6-4C16-A8A1-B394C28389ED}" v="10" dt="2024-11-21T16:08:56.93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004" autoAdjust="0"/>
    <p:restoredTop sz="94660"/>
  </p:normalViewPr>
  <p:slideViewPr>
    <p:cSldViewPr snapToGrid="0">
      <p:cViewPr varScale="1">
        <p:scale>
          <a:sx n="100" d="100"/>
          <a:sy n="100" d="100"/>
        </p:scale>
        <p:origin x="1488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11" Type="http://schemas.openxmlformats.org/officeDocument/2006/relationships/customXml" Target="../customXml/item3.xml"/><Relationship Id="rId5" Type="http://schemas.openxmlformats.org/officeDocument/2006/relationships/theme" Target="theme/theme1.xml"/><Relationship Id="rId10" Type="http://schemas.openxmlformats.org/officeDocument/2006/relationships/customXml" Target="../customXml/item2.xml"/><Relationship Id="rId4" Type="http://schemas.openxmlformats.org/officeDocument/2006/relationships/viewProps" Target="viewProps.xml"/><Relationship Id="rId9" Type="http://schemas.openxmlformats.org/officeDocument/2006/relationships/customXml" Target="../customXml/item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urso, Lisa - REE-ARS" userId="2fd16ac5-f55e-4d45-a139-26b06a762585" providerId="ADAL" clId="{1ACD7377-07A6-4C16-A8A1-B394C28389ED}"/>
    <pc:docChg chg="custSel addSld delSld modSld sldOrd">
      <pc:chgData name="Durso, Lisa - REE-ARS" userId="2fd16ac5-f55e-4d45-a139-26b06a762585" providerId="ADAL" clId="{1ACD7377-07A6-4C16-A8A1-B394C28389ED}" dt="2024-11-25T18:01:13.298" v="107" actId="47"/>
      <pc:docMkLst>
        <pc:docMk/>
      </pc:docMkLst>
      <pc:sldChg chg="del">
        <pc:chgData name="Durso, Lisa - REE-ARS" userId="2fd16ac5-f55e-4d45-a139-26b06a762585" providerId="ADAL" clId="{1ACD7377-07A6-4C16-A8A1-B394C28389ED}" dt="2024-11-21T15:31:48.594" v="0" actId="47"/>
        <pc:sldMkLst>
          <pc:docMk/>
          <pc:sldMk cId="859456287" sldId="256"/>
        </pc:sldMkLst>
      </pc:sldChg>
      <pc:sldChg chg="del">
        <pc:chgData name="Durso, Lisa - REE-ARS" userId="2fd16ac5-f55e-4d45-a139-26b06a762585" providerId="ADAL" clId="{1ACD7377-07A6-4C16-A8A1-B394C28389ED}" dt="2024-11-25T18:01:11.475" v="104" actId="47"/>
        <pc:sldMkLst>
          <pc:docMk/>
          <pc:sldMk cId="1143399948" sldId="257"/>
        </pc:sldMkLst>
      </pc:sldChg>
      <pc:sldChg chg="del">
        <pc:chgData name="Durso, Lisa - REE-ARS" userId="2fd16ac5-f55e-4d45-a139-26b06a762585" providerId="ADAL" clId="{1ACD7377-07A6-4C16-A8A1-B394C28389ED}" dt="2024-11-25T18:01:13.298" v="107" actId="47"/>
        <pc:sldMkLst>
          <pc:docMk/>
          <pc:sldMk cId="1153341619" sldId="258"/>
        </pc:sldMkLst>
      </pc:sldChg>
      <pc:sldChg chg="delSp modSp add del mod">
        <pc:chgData name="Durso, Lisa - REE-ARS" userId="2fd16ac5-f55e-4d45-a139-26b06a762585" providerId="ADAL" clId="{1ACD7377-07A6-4C16-A8A1-B394C28389ED}" dt="2024-11-25T18:01:11.982" v="105" actId="47"/>
        <pc:sldMkLst>
          <pc:docMk/>
          <pc:sldMk cId="1698133774" sldId="259"/>
        </pc:sldMkLst>
        <pc:spChg chg="mod">
          <ac:chgData name="Durso, Lisa - REE-ARS" userId="2fd16ac5-f55e-4d45-a139-26b06a762585" providerId="ADAL" clId="{1ACD7377-07A6-4C16-A8A1-B394C28389ED}" dt="2024-11-21T15:33:06.588" v="5" actId="207"/>
          <ac:spMkLst>
            <pc:docMk/>
            <pc:sldMk cId="1698133774" sldId="259"/>
            <ac:spMk id="8" creationId="{B40EADDA-1A03-F746-4AAE-3123052492A9}"/>
          </ac:spMkLst>
        </pc:spChg>
        <pc:picChg chg="mod">
          <ac:chgData name="Durso, Lisa - REE-ARS" userId="2fd16ac5-f55e-4d45-a139-26b06a762585" providerId="ADAL" clId="{1ACD7377-07A6-4C16-A8A1-B394C28389ED}" dt="2024-11-21T15:34:09.111" v="14" actId="1076"/>
          <ac:picMkLst>
            <pc:docMk/>
            <pc:sldMk cId="1698133774" sldId="259"/>
            <ac:picMk id="3" creationId="{9F59DDBE-FFAA-AE35-7D44-BB873DFAB17F}"/>
          </ac:picMkLst>
        </pc:picChg>
        <pc:picChg chg="mod">
          <ac:chgData name="Durso, Lisa - REE-ARS" userId="2fd16ac5-f55e-4d45-a139-26b06a762585" providerId="ADAL" clId="{1ACD7377-07A6-4C16-A8A1-B394C28389ED}" dt="2024-11-21T15:34:14.753" v="15" actId="1076"/>
          <ac:picMkLst>
            <pc:docMk/>
            <pc:sldMk cId="1698133774" sldId="259"/>
            <ac:picMk id="10" creationId="{E3512280-9925-AF51-C886-9856E8FD2D76}"/>
          </ac:picMkLst>
        </pc:picChg>
        <pc:picChg chg="del">
          <ac:chgData name="Durso, Lisa - REE-ARS" userId="2fd16ac5-f55e-4d45-a139-26b06a762585" providerId="ADAL" clId="{1ACD7377-07A6-4C16-A8A1-B394C28389ED}" dt="2024-11-21T15:32:52.205" v="2" actId="478"/>
          <ac:picMkLst>
            <pc:docMk/>
            <pc:sldMk cId="1698133774" sldId="259"/>
            <ac:picMk id="11" creationId="{286EAB5E-EB73-AE8F-6300-39275AB938F2}"/>
          </ac:picMkLst>
        </pc:picChg>
        <pc:picChg chg="del">
          <ac:chgData name="Durso, Lisa - REE-ARS" userId="2fd16ac5-f55e-4d45-a139-26b06a762585" providerId="ADAL" clId="{1ACD7377-07A6-4C16-A8A1-B394C28389ED}" dt="2024-11-21T15:32:54.060" v="3" actId="478"/>
          <ac:picMkLst>
            <pc:docMk/>
            <pc:sldMk cId="1698133774" sldId="259"/>
            <ac:picMk id="12" creationId="{9218FFDB-5157-7E5B-0546-D2C0CD18469D}"/>
          </ac:picMkLst>
        </pc:picChg>
      </pc:sldChg>
      <pc:sldChg chg="addSp delSp modSp add del mod">
        <pc:chgData name="Durso, Lisa - REE-ARS" userId="2fd16ac5-f55e-4d45-a139-26b06a762585" providerId="ADAL" clId="{1ACD7377-07A6-4C16-A8A1-B394C28389ED}" dt="2024-11-25T18:01:12.522" v="106" actId="47"/>
        <pc:sldMkLst>
          <pc:docMk/>
          <pc:sldMk cId="1091576038" sldId="260"/>
        </pc:sldMkLst>
        <pc:spChg chg="add mod">
          <ac:chgData name="Durso, Lisa - REE-ARS" userId="2fd16ac5-f55e-4d45-a139-26b06a762585" providerId="ADAL" clId="{1ACD7377-07A6-4C16-A8A1-B394C28389ED}" dt="2024-11-21T15:36:35.466" v="29" actId="14100"/>
          <ac:spMkLst>
            <pc:docMk/>
            <pc:sldMk cId="1091576038" sldId="260"/>
            <ac:spMk id="4" creationId="{93262890-B82C-5B4E-00D7-AF7AD0307E6F}"/>
          </ac:spMkLst>
        </pc:spChg>
        <pc:spChg chg="mod">
          <ac:chgData name="Durso, Lisa - REE-ARS" userId="2fd16ac5-f55e-4d45-a139-26b06a762585" providerId="ADAL" clId="{1ACD7377-07A6-4C16-A8A1-B394C28389ED}" dt="2024-11-21T15:35:56.638" v="25" actId="552"/>
          <ac:spMkLst>
            <pc:docMk/>
            <pc:sldMk cId="1091576038" sldId="260"/>
            <ac:spMk id="8" creationId="{B40EADDA-1A03-F746-4AAE-3123052492A9}"/>
          </ac:spMkLst>
        </pc:spChg>
        <pc:grpChg chg="add del mod">
          <ac:chgData name="Durso, Lisa - REE-ARS" userId="2fd16ac5-f55e-4d45-a139-26b06a762585" providerId="ADAL" clId="{1ACD7377-07A6-4C16-A8A1-B394C28389ED}" dt="2024-11-21T15:37:36.986" v="33" actId="165"/>
          <ac:grpSpMkLst>
            <pc:docMk/>
            <pc:sldMk cId="1091576038" sldId="260"/>
            <ac:grpSpMk id="2" creationId="{83AC4863-996D-829F-6996-4C5BF666CD86}"/>
          </ac:grpSpMkLst>
        </pc:grpChg>
        <pc:picChg chg="mod topLvl">
          <ac:chgData name="Durso, Lisa - REE-ARS" userId="2fd16ac5-f55e-4d45-a139-26b06a762585" providerId="ADAL" clId="{1ACD7377-07A6-4C16-A8A1-B394C28389ED}" dt="2024-11-21T15:37:36.986" v="33" actId="165"/>
          <ac:picMkLst>
            <pc:docMk/>
            <pc:sldMk cId="1091576038" sldId="260"/>
            <ac:picMk id="3" creationId="{9F59DDBE-FFAA-AE35-7D44-BB873DFAB17F}"/>
          </ac:picMkLst>
        </pc:picChg>
        <pc:picChg chg="mod topLvl">
          <ac:chgData name="Durso, Lisa - REE-ARS" userId="2fd16ac5-f55e-4d45-a139-26b06a762585" providerId="ADAL" clId="{1ACD7377-07A6-4C16-A8A1-B394C28389ED}" dt="2024-11-21T15:37:36.986" v="33" actId="165"/>
          <ac:picMkLst>
            <pc:docMk/>
            <pc:sldMk cId="1091576038" sldId="260"/>
            <ac:picMk id="10" creationId="{E3512280-9925-AF51-C886-9856E8FD2D76}"/>
          </ac:picMkLst>
        </pc:picChg>
        <pc:cxnChg chg="add mod">
          <ac:chgData name="Durso, Lisa - REE-ARS" userId="2fd16ac5-f55e-4d45-a139-26b06a762585" providerId="ADAL" clId="{1ACD7377-07A6-4C16-A8A1-B394C28389ED}" dt="2024-11-21T15:36:33.162" v="28" actId="14100"/>
          <ac:cxnSpMkLst>
            <pc:docMk/>
            <pc:sldMk cId="1091576038" sldId="260"/>
            <ac:cxnSpMk id="6" creationId="{3E66C418-94C9-F665-B5B0-72C0B0462DA8}"/>
          </ac:cxnSpMkLst>
        </pc:cxnChg>
        <pc:cxnChg chg="add mod">
          <ac:chgData name="Durso, Lisa - REE-ARS" userId="2fd16ac5-f55e-4d45-a139-26b06a762585" providerId="ADAL" clId="{1ACD7377-07A6-4C16-A8A1-B394C28389ED}" dt="2024-11-21T15:37:26.516" v="32" actId="1076"/>
          <ac:cxnSpMkLst>
            <pc:docMk/>
            <pc:sldMk cId="1091576038" sldId="260"/>
            <ac:cxnSpMk id="9" creationId="{91EA3273-35AE-BED6-4D3C-4B7619D41A47}"/>
          </ac:cxnSpMkLst>
        </pc:cxnChg>
        <pc:cxnChg chg="add mod">
          <ac:chgData name="Durso, Lisa - REE-ARS" userId="2fd16ac5-f55e-4d45-a139-26b06a762585" providerId="ADAL" clId="{1ACD7377-07A6-4C16-A8A1-B394C28389ED}" dt="2024-11-21T15:42:22.395" v="36" actId="1076"/>
          <ac:cxnSpMkLst>
            <pc:docMk/>
            <pc:sldMk cId="1091576038" sldId="260"/>
            <ac:cxnSpMk id="11" creationId="{17B01721-414C-8FC2-506A-24CFF5E2CFEB}"/>
          </ac:cxnSpMkLst>
        </pc:cxnChg>
      </pc:sldChg>
      <pc:sldChg chg="addSp delSp modSp new mod ord">
        <pc:chgData name="Durso, Lisa - REE-ARS" userId="2fd16ac5-f55e-4d45-a139-26b06a762585" providerId="ADAL" clId="{1ACD7377-07A6-4C16-A8A1-B394C28389ED}" dt="2024-11-25T18:01:09.306" v="103" actId="478"/>
        <pc:sldMkLst>
          <pc:docMk/>
          <pc:sldMk cId="3259659247" sldId="261"/>
        </pc:sldMkLst>
        <pc:spChg chg="add mod">
          <ac:chgData name="Durso, Lisa - REE-ARS" userId="2fd16ac5-f55e-4d45-a139-26b06a762585" providerId="ADAL" clId="{1ACD7377-07A6-4C16-A8A1-B394C28389ED}" dt="2024-11-21T16:08:56.931" v="96" actId="164"/>
          <ac:spMkLst>
            <pc:docMk/>
            <pc:sldMk cId="3259659247" sldId="261"/>
            <ac:spMk id="8" creationId="{583FF4BD-198B-FF64-9BAA-52F1F904DA87}"/>
          </ac:spMkLst>
        </pc:spChg>
        <pc:spChg chg="add mod">
          <ac:chgData name="Durso, Lisa - REE-ARS" userId="2fd16ac5-f55e-4d45-a139-26b06a762585" providerId="ADAL" clId="{1ACD7377-07A6-4C16-A8A1-B394C28389ED}" dt="2024-11-21T16:08:56.931" v="96" actId="164"/>
          <ac:spMkLst>
            <pc:docMk/>
            <pc:sldMk cId="3259659247" sldId="261"/>
            <ac:spMk id="9" creationId="{7CC22F0A-D40A-3767-68E6-024598F95F7F}"/>
          </ac:spMkLst>
        </pc:spChg>
        <pc:spChg chg="add del mod">
          <ac:chgData name="Durso, Lisa - REE-ARS" userId="2fd16ac5-f55e-4d45-a139-26b06a762585" providerId="ADAL" clId="{1ACD7377-07A6-4C16-A8A1-B394C28389ED}" dt="2024-11-25T18:01:09.306" v="103" actId="478"/>
          <ac:spMkLst>
            <pc:docMk/>
            <pc:sldMk cId="3259659247" sldId="261"/>
            <ac:spMk id="11" creationId="{78309810-B38F-2A8F-287B-0607A8261E86}"/>
          </ac:spMkLst>
        </pc:spChg>
        <pc:grpChg chg="add mod">
          <ac:chgData name="Durso, Lisa - REE-ARS" userId="2fd16ac5-f55e-4d45-a139-26b06a762585" providerId="ADAL" clId="{1ACD7377-07A6-4C16-A8A1-B394C28389ED}" dt="2024-11-21T16:08:56.931" v="96" actId="164"/>
          <ac:grpSpMkLst>
            <pc:docMk/>
            <pc:sldMk cId="3259659247" sldId="261"/>
            <ac:grpSpMk id="10" creationId="{CC0EE629-83C5-E171-063B-E0BE7E93AA07}"/>
          </ac:grpSpMkLst>
        </pc:grpChg>
        <pc:picChg chg="add mod">
          <ac:chgData name="Durso, Lisa - REE-ARS" userId="2fd16ac5-f55e-4d45-a139-26b06a762585" providerId="ADAL" clId="{1ACD7377-07A6-4C16-A8A1-B394C28389ED}" dt="2024-11-21T16:08:56.931" v="96" actId="164"/>
          <ac:picMkLst>
            <pc:docMk/>
            <pc:sldMk cId="3259659247" sldId="261"/>
            <ac:picMk id="3" creationId="{D244EA91-3B4F-1B1F-6CEF-B1BFBBBE6268}"/>
          </ac:picMkLst>
        </pc:picChg>
        <pc:picChg chg="add del mod">
          <ac:chgData name="Durso, Lisa - REE-ARS" userId="2fd16ac5-f55e-4d45-a139-26b06a762585" providerId="ADAL" clId="{1ACD7377-07A6-4C16-A8A1-B394C28389ED}" dt="2024-11-21T16:07:07.595" v="54" actId="478"/>
          <ac:picMkLst>
            <pc:docMk/>
            <pc:sldMk cId="3259659247" sldId="261"/>
            <ac:picMk id="5" creationId="{F60654EC-1A14-B2E9-2A3E-CBD7444D51DB}"/>
          </ac:picMkLst>
        </pc:picChg>
        <pc:picChg chg="add mod">
          <ac:chgData name="Durso, Lisa - REE-ARS" userId="2fd16ac5-f55e-4d45-a139-26b06a762585" providerId="ADAL" clId="{1ACD7377-07A6-4C16-A8A1-B394C28389ED}" dt="2024-11-21T16:08:56.931" v="96" actId="164"/>
          <ac:picMkLst>
            <pc:docMk/>
            <pc:sldMk cId="3259659247" sldId="261"/>
            <ac:picMk id="7" creationId="{280D5CF0-50A3-2922-FAA1-9A51ABE33831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861A6D-EFB9-4024-814A-612463075F34}" type="datetimeFigureOut">
              <a:rPr lang="en-US" smtClean="0"/>
              <a:t>11/25/2024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1A2C40-C1E3-4C44-B5B2-9B67FD6A8A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90921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861A6D-EFB9-4024-814A-612463075F34}" type="datetimeFigureOut">
              <a:rPr lang="en-US" smtClean="0"/>
              <a:t>11/25/2024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1A2C40-C1E3-4C44-B5B2-9B67FD6A8A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35706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861A6D-EFB9-4024-814A-612463075F34}" type="datetimeFigureOut">
              <a:rPr lang="en-US" smtClean="0"/>
              <a:t>11/25/2024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1A2C40-C1E3-4C44-B5B2-9B67FD6A8A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34802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861A6D-EFB9-4024-814A-612463075F34}" type="datetimeFigureOut">
              <a:rPr lang="en-US" smtClean="0"/>
              <a:t>11/25/2024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1A2C40-C1E3-4C44-B5B2-9B67FD6A8A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65919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82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82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861A6D-EFB9-4024-814A-612463075F34}" type="datetimeFigureOut">
              <a:rPr lang="en-US" smtClean="0"/>
              <a:t>11/25/2024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1A2C40-C1E3-4C44-B5B2-9B67FD6A8A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35932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861A6D-EFB9-4024-814A-612463075F34}" type="datetimeFigureOut">
              <a:rPr lang="en-US" smtClean="0"/>
              <a:t>11/25/2024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1A2C40-C1E3-4C44-B5B2-9B67FD6A8A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44715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861A6D-EFB9-4024-814A-612463075F34}" type="datetimeFigureOut">
              <a:rPr lang="en-US" smtClean="0"/>
              <a:t>11/25/2024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1A2C40-C1E3-4C44-B5B2-9B67FD6A8A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68781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861A6D-EFB9-4024-814A-612463075F34}" type="datetimeFigureOut">
              <a:rPr lang="en-US" smtClean="0"/>
              <a:t>11/25/2024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1A2C40-C1E3-4C44-B5B2-9B67FD6A8A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70659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861A6D-EFB9-4024-814A-612463075F34}" type="datetimeFigureOut">
              <a:rPr lang="en-US" smtClean="0"/>
              <a:t>11/25/2024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1A2C40-C1E3-4C44-B5B2-9B67FD6A8A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38731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861A6D-EFB9-4024-814A-612463075F34}" type="datetimeFigureOut">
              <a:rPr lang="en-US" smtClean="0"/>
              <a:t>11/25/2024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1A2C40-C1E3-4C44-B5B2-9B67FD6A8A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21710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861A6D-EFB9-4024-814A-612463075F34}" type="datetimeFigureOut">
              <a:rPr lang="en-US" smtClean="0"/>
              <a:t>11/25/2024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1A2C40-C1E3-4C44-B5B2-9B67FD6A8A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42625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CB861A6D-EFB9-4024-814A-612463075F34}" type="datetimeFigureOut">
              <a:rPr lang="en-US" smtClean="0"/>
              <a:t>11/25/2024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61A2C40-C1E3-4C44-B5B2-9B67FD6A8A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64549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>
            <a:extLst>
              <a:ext uri="{FF2B5EF4-FFF2-40B4-BE49-F238E27FC236}">
                <a16:creationId xmlns:a16="http://schemas.microsoft.com/office/drawing/2014/main" id="{CC0EE629-83C5-E171-063B-E0BE7E93AA07}"/>
              </a:ext>
            </a:extLst>
          </p:cNvPr>
          <p:cNvGrpSpPr/>
          <p:nvPr/>
        </p:nvGrpSpPr>
        <p:grpSpPr>
          <a:xfrm>
            <a:off x="0" y="1272746"/>
            <a:ext cx="6848302" cy="3571103"/>
            <a:chOff x="0" y="1272746"/>
            <a:chExt cx="6848302" cy="3571103"/>
          </a:xfrm>
        </p:grpSpPr>
        <p:pic>
          <p:nvPicPr>
            <p:cNvPr id="3" name="Picture 2" descr="Diagram&#10;&#10;Description automatically generated">
              <a:extLst>
                <a:ext uri="{FF2B5EF4-FFF2-40B4-BE49-F238E27FC236}">
                  <a16:creationId xmlns:a16="http://schemas.microsoft.com/office/drawing/2014/main" id="{D244EA91-3B4F-1B1F-6CEF-B1BFBBBE626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8712" y="1545456"/>
              <a:ext cx="3358342" cy="2952404"/>
            </a:xfrm>
            <a:prstGeom prst="rect">
              <a:avLst/>
            </a:prstGeom>
          </p:spPr>
        </p:pic>
        <p:pic>
          <p:nvPicPr>
            <p:cNvPr id="7" name="Picture 6" descr="Chart&#10;&#10;Description automatically generated">
              <a:extLst>
                <a:ext uri="{FF2B5EF4-FFF2-40B4-BE49-F238E27FC236}">
                  <a16:creationId xmlns:a16="http://schemas.microsoft.com/office/drawing/2014/main" id="{280D5CF0-50A3-2922-FAA1-9A51ABE3383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429000" y="1528417"/>
              <a:ext cx="3419302" cy="3167149"/>
            </a:xfrm>
            <a:prstGeom prst="rect">
              <a:avLst/>
            </a:prstGeom>
          </p:spPr>
        </p:pic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583FF4BD-198B-FF64-9BAA-52F1F904DA87}"/>
                </a:ext>
              </a:extLst>
            </p:cNvPr>
            <p:cNvSpPr/>
            <p:nvPr/>
          </p:nvSpPr>
          <p:spPr>
            <a:xfrm>
              <a:off x="0" y="1272746"/>
              <a:ext cx="6848302" cy="3571103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7CC22F0A-D40A-3767-68E6-024598F95F7F}"/>
                </a:ext>
              </a:extLst>
            </p:cNvPr>
            <p:cNvSpPr/>
            <p:nvPr/>
          </p:nvSpPr>
          <p:spPr>
            <a:xfrm>
              <a:off x="1" y="1272746"/>
              <a:ext cx="3429000" cy="3571103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25965924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D938DF73A256742BE35548B3A4F64AA" ma:contentTypeVersion="15" ma:contentTypeDescription="Create a new document." ma:contentTypeScope="" ma:versionID="cd57baa4e9169ca2f1c319e06b2644f4">
  <xsd:schema xmlns:xsd="http://www.w3.org/2001/XMLSchema" xmlns:xs="http://www.w3.org/2001/XMLSchema" xmlns:p="http://schemas.microsoft.com/office/2006/metadata/properties" xmlns:ns2="d6aa4e7d-fc14-4dc8-be0e-c24336131444" xmlns:ns3="0bf4580c-3744-40ee-bde2-330b0d680fd8" targetNamespace="http://schemas.microsoft.com/office/2006/metadata/properties" ma:root="true" ma:fieldsID="504d157f109e4bae3ac4f873019aee50" ns2:_="" ns3:_="">
    <xsd:import namespace="d6aa4e7d-fc14-4dc8-be0e-c24336131444"/>
    <xsd:import namespace="0bf4580c-3744-40ee-bde2-330b0d680fd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lcf76f155ced4ddcb4097134ff3c332f" minOccurs="0"/>
                <xsd:element ref="ns3:TaxCatchAll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  <xsd:element ref="ns2:MediaLengthInSeconds" minOccurs="0"/>
                <xsd:element ref="ns2:MediaServiceOCR" minOccurs="0"/>
                <xsd:element ref="ns2:MediaServiceLocation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6aa4e7d-fc14-4dc8-be0e-c2433613144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lcf76f155ced4ddcb4097134ff3c332f" ma:index="12" nillable="true" ma:taxonomy="true" ma:internalName="lcf76f155ced4ddcb4097134ff3c332f" ma:taxonomyFieldName="MediaServiceImageTags" ma:displayName="Image Tags" ma:readOnly="false" ma:fieldId="{5cf76f15-5ced-4ddc-b409-7134ff3c332f}" ma:taxonomyMulti="true" ma:sspId="8ff62593-b918-4deb-ac08-0d74ac0cc7e6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8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indexed="true" ma:internalName="MediaServiceLocation" ma:readOnly="true">
      <xsd:simpleType>
        <xsd:restriction base="dms:Text"/>
      </xsd:simpleType>
    </xsd:element>
    <xsd:element name="MediaServiceObjectDetectorVersions" ma:index="2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bf4580c-3744-40ee-bde2-330b0d680fd8" elementFormDefault="qualified">
    <xsd:import namespace="http://schemas.microsoft.com/office/2006/documentManagement/types"/>
    <xsd:import namespace="http://schemas.microsoft.com/office/infopath/2007/PartnerControls"/>
    <xsd:element name="TaxCatchAll" ma:index="13" nillable="true" ma:displayName="Taxonomy Catch All Column" ma:hidden="true" ma:list="{640b1243-d269-4ad9-9e81-974f54d9e33c}" ma:internalName="TaxCatchAll" ma:showField="CatchAllData" ma:web="0bf4580c-3744-40ee-bde2-330b0d680fd8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16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d6aa4e7d-fc14-4dc8-be0e-c24336131444">
      <Terms xmlns="http://schemas.microsoft.com/office/infopath/2007/PartnerControls"/>
    </lcf76f155ced4ddcb4097134ff3c332f>
    <TaxCatchAll xmlns="0bf4580c-3744-40ee-bde2-330b0d680fd8" xsi:nil="true"/>
  </documentManagement>
</p:properties>
</file>

<file path=customXml/itemProps1.xml><?xml version="1.0" encoding="utf-8"?>
<ds:datastoreItem xmlns:ds="http://schemas.openxmlformats.org/officeDocument/2006/customXml" ds:itemID="{9EC4EFF9-CF90-4786-88C1-24E694E2A45C}"/>
</file>

<file path=customXml/itemProps2.xml><?xml version="1.0" encoding="utf-8"?>
<ds:datastoreItem xmlns:ds="http://schemas.openxmlformats.org/officeDocument/2006/customXml" ds:itemID="{60C0EAF0-CEB8-4062-9B42-7C99F181C978}"/>
</file>

<file path=customXml/itemProps3.xml><?xml version="1.0" encoding="utf-8"?>
<ds:datastoreItem xmlns:ds="http://schemas.openxmlformats.org/officeDocument/2006/customXml" ds:itemID="{307F802B-F6DF-484D-92D3-4ADCD893E78A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85</TotalTime>
  <Words>0</Words>
  <Application>Microsoft Office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Durso, Lisa - REE-ARS</dc:creator>
  <cp:lastModifiedBy>Durso, Lisa - REE-ARS</cp:lastModifiedBy>
  <cp:revision>1</cp:revision>
  <cp:lastPrinted>2024-11-20T19:50:05Z</cp:lastPrinted>
  <dcterms:created xsi:type="dcterms:W3CDTF">2024-11-20T19:28:22Z</dcterms:created>
  <dcterms:modified xsi:type="dcterms:W3CDTF">2024-11-25T18:01:19Z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0x010100FD938DF73A256742BE35548B3A4F64AA</vt:lpwstr>
  </property>
</Properties>
</file>